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8" r:id="rId9"/>
    <p:sldId id="267" r:id="rId10"/>
    <p:sldId id="269" r:id="rId11"/>
    <p:sldId id="270" r:id="rId12"/>
    <p:sldId id="274" r:id="rId13"/>
    <p:sldId id="259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4660"/>
  </p:normalViewPr>
  <p:slideViewPr>
    <p:cSldViewPr>
      <p:cViewPr varScale="1">
        <p:scale>
          <a:sx n="66" d="100"/>
          <a:sy n="66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03C24-9946-4425-90FB-D1C48DD0FECB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A8E00-F0FF-46FD-91AC-2926FF08A2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A552-2128-4155-8A40-BCF96AF3A861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newsflash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000108"/>
            <a:ext cx="6480048" cy="2571768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</a:rPr>
              <a:t>  Математические  и физические </a:t>
            </a:r>
            <a:r>
              <a:rPr lang="ru-RU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</a:rPr>
              <a:t>характеристики </a:t>
            </a:r>
            <a:r>
              <a:rPr lang="ru-RU" sz="51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</a:rPr>
              <a:t>домашних</a:t>
            </a:r>
            <a:r>
              <a:rPr lang="ru-RU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</a:rPr>
              <a:t> животных</a:t>
            </a:r>
            <a:endParaRPr lang="ru-RU" dirty="0">
              <a:ln w="5000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357166"/>
            <a:ext cx="6480048" cy="500066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Юрковская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ООШ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0694" y="4857760"/>
            <a:ext cx="4214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Подготовил: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Круне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Александр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Ученик 7 класса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Руководитель проекта: Иванова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Гульнара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Гильмитдиновна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6429396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2014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99" y="3573016"/>
            <a:ext cx="3360373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Above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071546"/>
            <a:ext cx="592935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Давление на пол собаки, когда она стоит на лапках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433,2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Па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Если собака изменит своё положение, например, (сядет, ляжет), то её давление  на  опору  изменится.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 В положении лежа давление будет  самым маленьким, так  как площадь  опоры  будет  максимальной. </a:t>
            </a:r>
          </a:p>
          <a:p>
            <a:pPr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3861048"/>
            <a:ext cx="3960440" cy="27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214346" y="357166"/>
            <a:ext cx="935834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Опыт 4</a:t>
            </a:r>
            <a:b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Измерение  средней скорости </a:t>
            </a:r>
            <a:b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прямолинейного  движения.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2000240"/>
            <a:ext cx="8240740" cy="42037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Для измерения средней скорости движения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Фредди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мне  пришлось выполнить  следующие  действия: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- отмерить  дистанцию длиной в 20 метров;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- используя  различные  уловки, заставить  собаку двигаться   с  разной  скоростью по прямой траектории, измеряя время  часами  с секундной  стрелкой.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7467600" cy="1143000"/>
          </a:xfrm>
        </p:spPr>
        <p:txBody>
          <a:bodyPr>
            <a:noAutofit/>
          </a:bodyPr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Чтобы  определить среднюю скорость прямолинейного движения собаки  более  точно  опыт был произведен  трижды.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1857364"/>
          <a:ext cx="6500859" cy="467543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229892"/>
                <a:gridCol w="3699330"/>
                <a:gridCol w="1571637"/>
              </a:tblGrid>
              <a:tr h="10422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№ опыта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3" marR="63953" marT="10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Измеряемая величина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3" marR="63953" marT="10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Единицы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измерения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3" marR="63953" marT="10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1285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3" marR="63953" marT="1065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Дистанция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Время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Скорость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3" marR="63953" marT="1065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20 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3,5  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5,7 м/с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3" marR="63953" marT="1065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1285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3" marR="63953" marT="1065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Дистанция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Время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Скорость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3" marR="63953" marT="1065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20 м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4 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5  м/с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3" marR="63953" marT="1065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1285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3" marR="63953" marT="1065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Дистанция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Время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Скорость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3" marR="63953" marT="1065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20 м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4 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5 м/с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953" marR="63953" marT="1065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71472" y="571480"/>
            <a:ext cx="82153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Используя результаты опыта вычислил среднюю скорость движения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Фредди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+ 20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+20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 / 3,5 с + 4 с+4 с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,2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м/с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6915144" cy="4143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Мало кто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интересуется математическими подсчетами своих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питомцев, но это имеет большое значение для правильного ухода за ними.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Необходимо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знать,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соответствуют ли математические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характеристики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собаки определенным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нормам. Это облегчает уход за питомцем, помогает понять, что для него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необходимо.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ыноска со стрелкой вниз 5"/>
          <p:cNvSpPr/>
          <p:nvPr/>
        </p:nvSpPr>
        <p:spPr bwMode="auto">
          <a:xfrm>
            <a:off x="1785918" y="214290"/>
            <a:ext cx="4143404" cy="1357322"/>
          </a:xfrm>
          <a:prstGeom prst="downArrowCallou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Вывод 1: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928802"/>
            <a:ext cx="6740542" cy="4114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Еще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Д. И. Менделеев  говорил: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«Наука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начинается  там, где начинаются измерения».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  </a:t>
            </a: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действительно  так! </a:t>
            </a:r>
            <a:endParaRPr lang="ru-RU" sz="32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	Я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не  просто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измерил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некоторые  физические  характеристики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моего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Фредди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но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 понял, что  математика  не  на  страницах учебника, она  вокруг  нас!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Выноска со стрелкой вниз 5"/>
          <p:cNvSpPr/>
          <p:nvPr/>
        </p:nvSpPr>
        <p:spPr bwMode="auto">
          <a:xfrm>
            <a:off x="1714480" y="357166"/>
            <a:ext cx="4286280" cy="1357322"/>
          </a:xfrm>
          <a:prstGeom prst="downArrowCallou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Вывод 2: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620688"/>
            <a:ext cx="22669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Список </a:t>
            </a:r>
            <a:b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использованной литературы  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Перышкин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А.В.  Физика 7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Учебник  для общеобразовательных учебных  заведений- М.: Дрофа, 2010.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Енохович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А.С. Справочник  по физике  и   технике, учебное пособие  для  учащихся- М.: Просвещение, 1985</a:t>
            </a:r>
          </a:p>
          <a:p>
            <a:pPr lvl="0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Вейнакор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Дейл Худ «Английский кокер-спаниель»-ЗАО "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Центрполиграф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". — 1998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Личные фотографии из семейного альбома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малыш-Фредди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793037" cy="114300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Bookman Old Style" pitchFamily="18" charset="0"/>
              </a:rPr>
              <a:t>Результаты надежны лишь тогда, когда введение в область математических знаний совершается в легкой и приятной  форме, на примерах обыденной и повседневной обстановки, подобранных с надлежащим остроумием и занимательностью.</a:t>
            </a:r>
            <a:endParaRPr lang="ru-RU" sz="2000" b="1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636912"/>
            <a:ext cx="7772400" cy="4435426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Bookman Old Style" pitchFamily="18" charset="0"/>
              </a:rPr>
              <a:t>   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Мы, как и «братья наши меньшие», домашние животные, частицы этой природы, следовательно, все законы физической науки должны найти и в нас, и в них свое проявление</a:t>
            </a:r>
            <a:r>
              <a:rPr lang="ru-RU" dirty="0" smtClean="0">
                <a:latin typeface="Bookman Old Style" pitchFamily="18" charset="0"/>
              </a:rPr>
              <a:t>.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C280-97A9-44BC-950D-D506534FCEB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642918"/>
            <a:ext cx="7772400" cy="5489595"/>
          </a:xfrm>
        </p:spPr>
        <p:txBody>
          <a:bodyPr/>
          <a:lstStyle/>
          <a:p>
            <a:pPr>
              <a:buNone/>
            </a:pP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 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моей работы является измерение известных мне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математических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характеристик у домашних животных,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 именно у собаки,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для чего 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должен был разработать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методику экспериментов, с учетом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инстинктов, повадок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 характера, а также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провести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опыты, причинившие минимум неудобств моему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питомцу.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C280-97A9-44BC-950D-D506534FCEB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0"/>
            <a:ext cx="7986714" cy="5346719"/>
          </a:xfrm>
        </p:spPr>
        <p:txBody>
          <a:bodyPr/>
          <a:lstStyle/>
          <a:p>
            <a:pPr algn="ctr">
              <a:buNone/>
            </a:pPr>
            <a:r>
              <a:rPr lang="ru-RU" sz="5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sz="54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Измерить</a:t>
            </a:r>
            <a:r>
              <a:rPr lang="ru-RU" sz="3200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50926" indent="-514350"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Скорость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движения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собаки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 прямой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линии. </a:t>
            </a:r>
          </a:p>
          <a:p>
            <a:pPr marL="550926" indent="-514350"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Массу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собаки.</a:t>
            </a:r>
          </a:p>
          <a:p>
            <a:pPr marL="550926" indent="-514350"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Вес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собаки.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50926" indent="-514350"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Давление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оказываемое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собакой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  поверхность.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cap="all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Объект исследования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4221088"/>
            <a:ext cx="2268421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331640" y="1628800"/>
            <a:ext cx="8129590" cy="33575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3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	Объектом моих  исследований стал мой домашний питомец </a:t>
            </a:r>
            <a:r>
              <a:rPr lang="ru-RU" sz="2300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Фредди</a:t>
            </a:r>
            <a:r>
              <a:rPr lang="ru-RU" sz="2300" i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3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является представителем породы </a:t>
            </a:r>
            <a:r>
              <a:rPr lang="ru-RU" sz="23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кокер-спаниель.</a:t>
            </a:r>
          </a:p>
          <a:p>
            <a:pPr>
              <a:buNone/>
            </a:pPr>
            <a:r>
              <a:rPr lang="ru-RU" sz="23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Спаниели игривые, веселые, отзывчивые и нежные по своей природе собаки. Они очень общительны и любят находиться рядом с людьми. </a:t>
            </a:r>
          </a:p>
          <a:p>
            <a:pPr algn="ctr">
              <a:buNone/>
            </a:pPr>
            <a:endParaRPr lang="ru-RU" sz="2000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3717032"/>
            <a:ext cx="225591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bliqueTopRight"/>
            <a:lightRig rig="threePt" dir="t"/>
          </a:scene3d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068960"/>
            <a:ext cx="1512168" cy="2060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perspectiveContrastingRightFacing"/>
            <a:lightRig rig="threePt" dir="t"/>
          </a:scene3d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4653136"/>
            <a:ext cx="2255672" cy="1556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bliqueTopLeft"/>
            <a:lightRig rig="threePt" dir="t"/>
          </a:scene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357166"/>
            <a:ext cx="7793037" cy="1143000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Опыт 1 </a:t>
            </a:r>
            <a:b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Измерение  массы собаки</a:t>
            </a:r>
            <a:r>
              <a:rPr lang="ru-RU" sz="3200" b="1" dirty="0" smtClean="0">
                <a:solidFill>
                  <a:srgbClr val="C00000"/>
                </a:solidFill>
                <a:latin typeface="Bookman Old Style" pitchFamily="18" charset="0"/>
              </a:rPr>
              <a:t>.</a:t>
            </a:r>
            <a:endParaRPr lang="ru-RU" sz="32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85786" y="1500174"/>
            <a:ext cx="6715172" cy="49291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</a:rPr>
              <a:t> 	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Массу собаки можно измерить, используя пружинные или напольные весы.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Но на практике измерить массу собаки оказалось нелегко, т.к. она не давалась и очень подвижная. Для достижения  результата  мне  пришлось прибегнуть  к  помощи  папы. Я измерил массу папы, когда он брал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Фредди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на руки, а также  отдельно массу папы.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Массу собаки определил по формуле:</a:t>
            </a:r>
          </a:p>
          <a:p>
            <a:pPr algn="ctr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ru-RU" sz="2400" i="1" baseline="-25000" dirty="0" smtClean="0">
                <a:latin typeface="Times New Roman" pitchFamily="18" charset="0"/>
                <a:cs typeface="Times New Roman" pitchFamily="18" charset="0"/>
              </a:rPr>
              <a:t>собаки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ru-RU" sz="2400" i="1" baseline="-25000" dirty="0" smtClean="0">
                <a:latin typeface="Times New Roman" pitchFamily="18" charset="0"/>
                <a:cs typeface="Times New Roman" pitchFamily="18" charset="0"/>
              </a:rPr>
              <a:t>общая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-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ru-RU" sz="2400" i="1" baseline="-25000" dirty="0" smtClean="0">
                <a:latin typeface="Times New Roman" pitchFamily="18" charset="0"/>
                <a:cs typeface="Times New Roman" pitchFamily="18" charset="0"/>
              </a:rPr>
              <a:t>папы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Чтобы  определить  массу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Фредди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более  точно  опыт был произведен  трижды.</a:t>
            </a:r>
          </a:p>
          <a:p>
            <a:pPr algn="ctr">
              <a:buNone/>
            </a:pPr>
            <a:endParaRPr lang="ru-RU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000100" y="428604"/>
          <a:ext cx="6096955" cy="435771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149376"/>
                <a:gridCol w="4036307"/>
                <a:gridCol w="911272"/>
              </a:tblGrid>
              <a:tr h="5612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опыта</a:t>
                      </a:r>
                      <a:endParaRPr lang="ru-RU" sz="1800" b="1" i="1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Измеряемая величина</a:t>
                      </a:r>
                      <a:endParaRPr lang="ru-RU" sz="1800" b="1" i="1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 </a:t>
                      </a:r>
                      <a:r>
                        <a:rPr lang="ru-RU" sz="1800" b="1" i="1" baseline="-25000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800" b="1" i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кг</a:t>
                      </a:r>
                      <a:endParaRPr lang="ru-RU" sz="1800" b="1" i="1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2657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Общая масса, 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 </a:t>
                      </a:r>
                      <a:r>
                        <a:rPr lang="ru-RU" sz="1800" baseline="-25000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Масса </a:t>
                      </a:r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папы, 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 </a:t>
                      </a:r>
                      <a:r>
                        <a:rPr lang="ru-RU" sz="1800" baseline="-2500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Масса </a:t>
                      </a:r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Ф, </a:t>
                      </a:r>
                      <a:r>
                        <a:rPr lang="en-US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800" baseline="-25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3154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Общая масса, 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 </a:t>
                      </a:r>
                      <a:r>
                        <a:rPr lang="ru-RU" sz="1800" baseline="-25000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Масса </a:t>
                      </a:r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папы, 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 </a:t>
                      </a:r>
                      <a:r>
                        <a:rPr lang="ru-RU" sz="1800" baseline="-2500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Масса </a:t>
                      </a:r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Ф, </a:t>
                      </a:r>
                      <a:r>
                        <a:rPr lang="en-US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800" baseline="-25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90,1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18,1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2151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Общая масса, 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 </a:t>
                      </a:r>
                      <a:r>
                        <a:rPr lang="ru-RU" sz="1800" baseline="-25000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Масса </a:t>
                      </a:r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папы, 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 </a:t>
                      </a:r>
                      <a:r>
                        <a:rPr lang="ru-RU" sz="1800" baseline="-2500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Масса </a:t>
                      </a:r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Ф, </a:t>
                      </a:r>
                      <a:r>
                        <a:rPr lang="en-US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800" baseline="-25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89,9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17,9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71604" y="514351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457200" y="923925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357158" y="5000636"/>
            <a:ext cx="757242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Используя  результаты  опыта, 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нашел среднюю  массу  </a:t>
            </a:r>
            <a:r>
              <a:rPr lang="ru-RU" sz="2000" b="1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Фредди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       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=   (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/   3   =  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кг.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5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5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5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5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5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357166"/>
            <a:ext cx="7793037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Опыт 2 </a:t>
            </a:r>
            <a:b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Определение веса собаки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714488"/>
            <a:ext cx="8929718" cy="2143140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>
                <a:latin typeface="Bookman Old Style" pitchFamily="18" charset="0"/>
              </a:rPr>
              <a:t>Масса  </a:t>
            </a:r>
            <a:r>
              <a:rPr lang="ru-RU" sz="2400" dirty="0" err="1" smtClean="0">
                <a:latin typeface="Bookman Old Style" pitchFamily="18" charset="0"/>
              </a:rPr>
              <a:t>Фредди</a:t>
            </a:r>
            <a:r>
              <a:rPr lang="ru-RU" sz="2400" dirty="0" smtClean="0">
                <a:latin typeface="Bookman Old Style" pitchFamily="18" charset="0"/>
              </a:rPr>
              <a:t>  нам  уже  известна, значит  легко   можно найти  его вес: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</a:rPr>
              <a:t>Р  =   </a:t>
            </a:r>
            <a:r>
              <a:rPr lang="en-US" sz="2400" b="1" dirty="0" smtClean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</a:rPr>
              <a:t>m g</a:t>
            </a:r>
            <a:r>
              <a:rPr lang="ru-RU" sz="2400" b="1" dirty="0" smtClean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</a:rPr>
              <a:t>.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</a:rPr>
              <a:t>        </a:t>
            </a:r>
            <a:r>
              <a:rPr lang="ru-RU" sz="2400" b="1" dirty="0" smtClean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</a:rPr>
              <a:t>Р = 18 кг </a:t>
            </a:r>
            <a:r>
              <a:rPr lang="ru-RU" sz="2400" b="1" baseline="30000" dirty="0" smtClean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</a:rPr>
              <a:t>. </a:t>
            </a:r>
            <a:r>
              <a:rPr lang="ru-RU" sz="2400" b="1" dirty="0" smtClean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</a:rPr>
              <a:t>9, 8 Н/кг =  176,4 Н.</a:t>
            </a:r>
          </a:p>
          <a:p>
            <a:pPr algn="ctr">
              <a:buNone/>
            </a:pP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573016"/>
            <a:ext cx="3888432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214290"/>
            <a:ext cx="7793037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Опыт 3. </a:t>
            </a:r>
            <a:b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Измерение давления собаки на опору.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500174"/>
            <a:ext cx="8643998" cy="4929198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 расчета  давления  тела  на  опору  я воспользовался формулой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dirty="0" smtClean="0">
                <a:latin typeface="Bookman Old Style" pitchFamily="18" charset="0"/>
              </a:rPr>
              <a:t>          </a:t>
            </a:r>
          </a:p>
          <a:p>
            <a:pPr algn="ctr">
              <a:buNone/>
            </a:pPr>
            <a:endParaRPr lang="ru-RU" b="1" dirty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797152"/>
            <a:ext cx="1357322" cy="171281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285720" y="2428868"/>
            <a:ext cx="57864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Фигура лапы занимает  187    клеточек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клеточки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0,25 см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0,000025 м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0,000025 м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· 187=0,004675м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· 4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 =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0,004675м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· 4 = 0,0187м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 = P/S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 =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176,4 Н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0,0187м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≈ 9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433,2 Па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492896"/>
            <a:ext cx="2627337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1290</TotalTime>
  <Words>469</Words>
  <Application>Microsoft Office PowerPoint</Application>
  <PresentationFormat>Экран (4:3)</PresentationFormat>
  <Paragraphs>117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Техническая</vt:lpstr>
      <vt:lpstr>  Математические  и физические характеристики домашних животных</vt:lpstr>
      <vt:lpstr>Результаты надежны лишь тогда, когда введение в область математических знаний совершается в легкой и приятной  форме, на примерах обыденной и повседневной обстановки, подобранных с надлежащим остроумием и занимательностью.</vt:lpstr>
      <vt:lpstr>Слайд 3</vt:lpstr>
      <vt:lpstr>Слайд 4</vt:lpstr>
      <vt:lpstr>Объект исследования</vt:lpstr>
      <vt:lpstr>Опыт 1  Измерение  массы собаки.</vt:lpstr>
      <vt:lpstr>Слайд 7</vt:lpstr>
      <vt:lpstr>Опыт 2  Определение веса собаки.</vt:lpstr>
      <vt:lpstr>Опыт 3.  Измерение давления собаки на опору.</vt:lpstr>
      <vt:lpstr>Слайд 10</vt:lpstr>
      <vt:lpstr>Опыт 4  Измерение  средней скорости  прямолинейного  движения.</vt:lpstr>
      <vt:lpstr>Чтобы  определить среднюю скорость прямолинейного движения собаки  более  точно  опыт был произведен  трижды. </vt:lpstr>
      <vt:lpstr>Слайд 13</vt:lpstr>
      <vt:lpstr>Слайд 14</vt:lpstr>
      <vt:lpstr>Слайд 15</vt:lpstr>
      <vt:lpstr>Список  использованной литературы    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Физические характеристики домашних животных</dc:title>
  <dc:creator>домашний</dc:creator>
  <cp:lastModifiedBy>User</cp:lastModifiedBy>
  <cp:revision>121</cp:revision>
  <dcterms:created xsi:type="dcterms:W3CDTF">2012-02-25T16:53:51Z</dcterms:created>
  <dcterms:modified xsi:type="dcterms:W3CDTF">2014-04-25T09:28:12Z</dcterms:modified>
</cp:coreProperties>
</file>